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3" r:id="rId4"/>
    <p:sldId id="257" r:id="rId5"/>
    <p:sldId id="272" r:id="rId6"/>
    <p:sldId id="285" r:id="rId7"/>
    <p:sldId id="287" r:id="rId8"/>
    <p:sldId id="288" r:id="rId9"/>
    <p:sldId id="274" r:id="rId10"/>
    <p:sldId id="286" r:id="rId11"/>
    <p:sldId id="270" r:id="rId12"/>
    <p:sldId id="273" r:id="rId13"/>
    <p:sldId id="289" r:id="rId14"/>
    <p:sldId id="290" r:id="rId15"/>
    <p:sldId id="282" r:id="rId16"/>
    <p:sldId id="284" r:id="rId17"/>
    <p:sldId id="276" r:id="rId18"/>
    <p:sldId id="277" r:id="rId19"/>
    <p:sldId id="278" r:id="rId20"/>
    <p:sldId id="283" r:id="rId21"/>
    <p:sldId id="28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94838"/>
  </p:normalViewPr>
  <p:slideViewPr>
    <p:cSldViewPr snapToGrid="0" snapToObjects="1">
      <p:cViewPr varScale="1">
        <p:scale>
          <a:sx n="130" d="100"/>
          <a:sy n="130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2019.05.11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토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F1B7CA9B-C6D1-2446-B832-1A12F3F91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0177" y="2849296"/>
            <a:ext cx="914400" cy="914400"/>
          </a:xfrm>
          <a:prstGeom prst="rect">
            <a:avLst/>
          </a:prstGeom>
          <a:scene3d>
            <a:camera prst="orthographicFront"/>
            <a:lightRig rig="harsh" dir="t"/>
          </a:scene3d>
        </p:spPr>
      </p:pic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F7E3FD0-4896-6F4C-9307-0D3475778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7892" y="307566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A9C5E7-1E98-5146-A953-C57F97FBC93A}"/>
              </a:ext>
            </a:extLst>
          </p:cNvPr>
          <p:cNvSpPr/>
          <p:nvPr/>
        </p:nvSpPr>
        <p:spPr>
          <a:xfrm>
            <a:off x="2804631" y="3528398"/>
            <a:ext cx="70225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Balloon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RiDER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6" name="Graphic 25" descr="Rocket">
            <a:extLst>
              <a:ext uri="{FF2B5EF4-FFF2-40B4-BE49-F238E27FC236}">
                <a16:creationId xmlns:a16="http://schemas.microsoft.com/office/drawing/2014/main" id="{944CBE4C-DD0C-D844-BF38-5539AB9E2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33509" y="3213773"/>
            <a:ext cx="616995" cy="616994"/>
          </a:xfrm>
          <a:prstGeom prst="rect">
            <a:avLst/>
          </a:prstGeom>
        </p:spPr>
      </p:pic>
      <p:pic>
        <p:nvPicPr>
          <p:cNvPr id="27" name="Graphic 26" descr="Beach ball">
            <a:extLst>
              <a:ext uri="{FF2B5EF4-FFF2-40B4-BE49-F238E27FC236}">
                <a16:creationId xmlns:a16="http://schemas.microsoft.com/office/drawing/2014/main" id="{87394F7C-B97A-B742-B3AF-4A4AE46CBE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2852" y="2974507"/>
            <a:ext cx="790041" cy="790040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8409047F-82EA-0843-B7A9-E7D09F631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89375" y="3071182"/>
            <a:ext cx="616995" cy="616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00457" y="3395344"/>
            <a:ext cx="757968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게이지를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한번 더 채워서  먹으면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 피버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모드 전환 가능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상태에는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광속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957BD-CC85-D14D-B5C8-C114EF6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43" y="3524911"/>
            <a:ext cx="4339650" cy="24365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9F7C72-BEE6-B64C-BAA3-C6BD5D37D204}"/>
              </a:ext>
            </a:extLst>
          </p:cNvPr>
          <p:cNvSpPr txBox="1">
            <a:spLocks/>
          </p:cNvSpPr>
          <p:nvPr/>
        </p:nvSpPr>
        <p:spPr>
          <a:xfrm>
            <a:off x="402671" y="108317"/>
            <a:ext cx="73876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</a:t>
            </a:r>
            <a:r>
              <a:rPr lang="en-US" altLang="ko-KR" dirty="0"/>
              <a:t>(~5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B03DE-0ABC-1B4D-9CF1-07D77EC3CF43}"/>
              </a:ext>
            </a:extLst>
          </p:cNvPr>
          <p:cNvSpPr/>
          <p:nvPr/>
        </p:nvSpPr>
        <p:spPr>
          <a:xfrm>
            <a:off x="400457" y="956944"/>
            <a:ext cx="75796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사운드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붙히기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 </a:t>
            </a:r>
          </a:p>
          <a:p>
            <a:r>
              <a:rPr lang="en-US" altLang="ko-KR" dirty="0">
                <a:solidFill>
                  <a:srgbClr val="202124"/>
                </a:solidFill>
                <a:latin typeface="Roboto"/>
              </a:rPr>
              <a:t>- d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레벨디자인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15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까지 하기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ㅇㄹ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716855" y="17305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40" y="1730575"/>
            <a:ext cx="3824599" cy="20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711</Words>
  <Application>Microsoft Macintosh PowerPoint</Application>
  <PresentationFormat>Widescreen</PresentationFormat>
  <Paragraphs>174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맑은 고딕</vt:lpstr>
      <vt:lpstr>Roboto</vt:lpstr>
      <vt:lpstr>Arial</vt:lpstr>
      <vt:lpstr>Calibri</vt:lpstr>
      <vt:lpstr>Calibri Light</vt:lpstr>
      <vt:lpstr>Office Theme</vt:lpstr>
      <vt:lpstr>PowerPoint Presentation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장애물(기류)</vt:lpstr>
      <vt:lpstr>플레이어 캐릭터 임시 값 중요: 열기구와 비슷하지만 열기구가 아니다.</vt:lpstr>
      <vt:lpstr>PowerPoint Presentation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54</cp:revision>
  <dcterms:created xsi:type="dcterms:W3CDTF">2019-04-27T09:02:03Z</dcterms:created>
  <dcterms:modified xsi:type="dcterms:W3CDTF">2019-05-15T06:26:19Z</dcterms:modified>
</cp:coreProperties>
</file>